
<file path=[Content_Types].xml><?xml version="1.0" encoding="utf-8"?>
<Types xmlns="http://schemas.openxmlformats.org/package/2006/content-types">
  <Default Extension="png" ContentType="image/png"/>
  <Default Extension="wma" ContentType="audio/x-ms-wma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7" r:id="rId3"/>
    <p:sldId id="260" r:id="rId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0" d="100"/>
          <a:sy n="70" d="100"/>
        </p:scale>
        <p:origin x="7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F110-1CAF-4F76-B24C-0D6E38EBC1BF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D39F-F784-4697-A637-E893924BF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81050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F110-1CAF-4F76-B24C-0D6E38EBC1BF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D39F-F784-4697-A637-E893924BF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03251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F110-1CAF-4F76-B24C-0D6E38EBC1BF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D39F-F784-4697-A637-E893924BF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95856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F110-1CAF-4F76-B24C-0D6E38EBC1BF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D39F-F784-4697-A637-E893924BF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4954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F110-1CAF-4F76-B24C-0D6E38EBC1BF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D39F-F784-4697-A637-E893924BF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69040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F110-1CAF-4F76-B24C-0D6E38EBC1BF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D39F-F784-4697-A637-E893924BF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1986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F110-1CAF-4F76-B24C-0D6E38EBC1BF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D39F-F784-4697-A637-E893924BF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1522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F110-1CAF-4F76-B24C-0D6E38EBC1BF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D39F-F784-4697-A637-E893924BF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130651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F110-1CAF-4F76-B24C-0D6E38EBC1BF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D39F-F784-4697-A637-E893924BF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43633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F110-1CAF-4F76-B24C-0D6E38EBC1BF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D39F-F784-4697-A637-E893924BF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9780221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26F110-1CAF-4F76-B24C-0D6E38EBC1BF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C2D39F-F784-4697-A637-E893924BF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3709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26F110-1CAF-4F76-B24C-0D6E38EBC1BF}" type="datetimeFigureOut">
              <a:rPr lang="ru-RU" smtClean="0"/>
              <a:t>26.02.2022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C2D39F-F784-4697-A637-E893924BF2D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5887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slide" Target="slide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microsoft.com/office/2007/relationships/hdphoto" Target="../media/hdphoto2.wdp"/><Relationship Id="rId18" Type="http://schemas.openxmlformats.org/officeDocument/2006/relationships/image" Target="../media/image13.png"/><Relationship Id="rId3" Type="http://schemas.openxmlformats.org/officeDocument/2006/relationships/slideLayout" Target="../slideLayouts/slideLayout7.xml"/><Relationship Id="rId7" Type="http://schemas.microsoft.com/office/2007/relationships/hdphoto" Target="../media/hdphoto1.wdp"/><Relationship Id="rId12" Type="http://schemas.openxmlformats.org/officeDocument/2006/relationships/image" Target="../media/image8.png"/><Relationship Id="rId17" Type="http://schemas.openxmlformats.org/officeDocument/2006/relationships/image" Target="../media/image12.jpeg"/><Relationship Id="rId2" Type="http://schemas.openxmlformats.org/officeDocument/2006/relationships/audio" Target="../media/media1.wma"/><Relationship Id="rId16" Type="http://schemas.openxmlformats.org/officeDocument/2006/relationships/image" Target="../media/image11.jpeg"/><Relationship Id="rId20" Type="http://schemas.openxmlformats.org/officeDocument/2006/relationships/slide" Target="slide3.xml"/><Relationship Id="rId1" Type="http://schemas.microsoft.com/office/2007/relationships/media" Target="../media/media1.wma"/><Relationship Id="rId6" Type="http://schemas.openxmlformats.org/officeDocument/2006/relationships/image" Target="../media/image1.png"/><Relationship Id="rId11" Type="http://schemas.openxmlformats.org/officeDocument/2006/relationships/image" Target="../media/image7.jpeg"/><Relationship Id="rId5" Type="http://schemas.openxmlformats.org/officeDocument/2006/relationships/image" Target="../media/image3.jpg"/><Relationship Id="rId15" Type="http://schemas.openxmlformats.org/officeDocument/2006/relationships/image" Target="../media/image10.jpeg"/><Relationship Id="rId10" Type="http://schemas.openxmlformats.org/officeDocument/2006/relationships/image" Target="../media/image6.jpeg"/><Relationship Id="rId19" Type="http://schemas.microsoft.com/office/2007/relationships/hdphoto" Target="../media/hdphoto3.wdp"/><Relationship Id="rId4" Type="http://schemas.openxmlformats.org/officeDocument/2006/relationships/image" Target="../media/image2.jpg"/><Relationship Id="rId9" Type="http://schemas.openxmlformats.org/officeDocument/2006/relationships/image" Target="../media/image5.jpeg"/><Relationship Id="rId1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7.jpeg"/><Relationship Id="rId12" Type="http://schemas.openxmlformats.org/officeDocument/2006/relationships/image" Target="../media/image14.jpeg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6" Type="http://schemas.openxmlformats.org/officeDocument/2006/relationships/image" Target="../media/image6.jpeg"/><Relationship Id="rId11" Type="http://schemas.openxmlformats.org/officeDocument/2006/relationships/image" Target="../media/image12.jpeg"/><Relationship Id="rId5" Type="http://schemas.openxmlformats.org/officeDocument/2006/relationships/image" Target="../media/image3.jpg"/><Relationship Id="rId15" Type="http://schemas.openxmlformats.org/officeDocument/2006/relationships/image" Target="../media/image4.png"/><Relationship Id="rId10" Type="http://schemas.openxmlformats.org/officeDocument/2006/relationships/image" Target="../media/image11.jpeg"/><Relationship Id="rId4" Type="http://schemas.openxmlformats.org/officeDocument/2006/relationships/image" Target="../media/image2.jpg"/><Relationship Id="rId9" Type="http://schemas.openxmlformats.org/officeDocument/2006/relationships/image" Target="../media/image10.jpeg"/><Relationship Id="rId1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23833" y="460191"/>
            <a:ext cx="9512489" cy="3702376"/>
          </a:xfrm>
          <a:prstGeom prst="rect">
            <a:avLst/>
          </a:prstGeom>
        </p:spPr>
        <p:txBody>
          <a:bodyPr wrap="none">
            <a:prstTxWarp prst="textDeflateBottom">
              <a:avLst/>
            </a:prstTxWarp>
            <a:spAutoFit/>
          </a:bodyPr>
          <a:lstStyle/>
          <a:p>
            <a:pPr lvl="0" algn="ctr"/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 - викторина </a:t>
            </a:r>
          </a:p>
          <a:p>
            <a:pPr lvl="0" algn="ctr"/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«Порядок у </a:t>
            </a:r>
            <a:r>
              <a:rPr lang="ru-RU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ru-RU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асти»</a:t>
            </a:r>
            <a:endParaRPr lang="ru-RU" b="1" dirty="0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92130" l="0" r="99721">
                        <a14:foregroundMark x1="31755" y1="23056" x2="31755" y2="23056"/>
                        <a14:foregroundMark x1="46936" y1="26204" x2="46936" y2="26204"/>
                        <a14:foregroundMark x1="55571" y1="23056" x2="55571" y2="23056"/>
                        <a14:foregroundMark x1="27855" y1="16667" x2="27855" y2="16667"/>
                        <a14:foregroundMark x1="16574" y1="89537" x2="16574" y2="89537"/>
                        <a14:foregroundMark x1="40390" y1="89815" x2="40390" y2="8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8298" y="2777829"/>
            <a:ext cx="2516210" cy="3784828"/>
          </a:xfrm>
          <a:prstGeom prst="rect">
            <a:avLst/>
          </a:prstGeom>
        </p:spPr>
      </p:pic>
      <p:sp>
        <p:nvSpPr>
          <p:cNvPr id="4" name="Стрелка вправо 3">
            <a:hlinkClick r:id="rId4" action="ppaction://hlinksldjump"/>
          </p:cNvPr>
          <p:cNvSpPr/>
          <p:nvPr/>
        </p:nvSpPr>
        <p:spPr>
          <a:xfrm>
            <a:off x="10658901" y="6332561"/>
            <a:ext cx="978408" cy="484632"/>
          </a:xfrm>
          <a:prstGeom prst="rightArrow">
            <a:avLst/>
          </a:prstGeom>
          <a:ln>
            <a:noFill/>
          </a:ln>
          <a:effectLst>
            <a:outerShdw blurRad="149987" dist="250190" dir="8460000" algn="ctr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8077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1" y="150125"/>
            <a:ext cx="5977810" cy="603117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2130" l="0" r="99721">
                        <a14:foregroundMark x1="31755" y1="23056" x2="31755" y2="23056"/>
                        <a14:foregroundMark x1="46936" y1="26204" x2="46936" y2="26204"/>
                        <a14:foregroundMark x1="55571" y1="23056" x2="55571" y2="23056"/>
                        <a14:foregroundMark x1="27855" y1="16667" x2="27855" y2="16667"/>
                        <a14:foregroundMark x1="16574" y1="89537" x2="16574" y2="89537"/>
                        <a14:foregroundMark x1="40390" y1="89815" x2="40390" y2="8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533" y="2115403"/>
            <a:ext cx="3152949" cy="4742597"/>
          </a:xfrm>
          <a:prstGeom prst="rect">
            <a:avLst/>
          </a:prstGeom>
        </p:spPr>
      </p:pic>
      <p:pic>
        <p:nvPicPr>
          <p:cNvPr id="6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571630" y="4435522"/>
            <a:ext cx="609600" cy="6096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127" y="657408"/>
            <a:ext cx="2061903" cy="137460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378" y="1064526"/>
            <a:ext cx="1450876" cy="9674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25" y="683752"/>
            <a:ext cx="1431651" cy="1431651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97884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5685" y="4585586"/>
            <a:ext cx="1422112" cy="123576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1" b="16401"/>
          <a:stretch/>
        </p:blipFill>
        <p:spPr>
          <a:xfrm>
            <a:off x="968143" y="2620036"/>
            <a:ext cx="1414598" cy="14054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797" y="2367284"/>
            <a:ext cx="1658203" cy="16582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785" y="5106568"/>
            <a:ext cx="1243635" cy="86432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7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877" y="4636627"/>
            <a:ext cx="1343365" cy="1343365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8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1023" b="97045" l="0" r="9697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973" y="3169380"/>
            <a:ext cx="1205103" cy="1036648"/>
          </a:xfrm>
          <a:prstGeom prst="rect">
            <a:avLst/>
          </a:prstGeom>
        </p:spPr>
      </p:pic>
      <p:sp>
        <p:nvSpPr>
          <p:cNvPr id="16" name="Стрелка вправо 15">
            <a:hlinkClick r:id="rId20" action="ppaction://hlinksldjump"/>
          </p:cNvPr>
          <p:cNvSpPr/>
          <p:nvPr/>
        </p:nvSpPr>
        <p:spPr>
          <a:xfrm>
            <a:off x="10617958" y="6181297"/>
            <a:ext cx="1187355" cy="533401"/>
          </a:xfrm>
          <a:prstGeom prst="rightArrow">
            <a:avLst/>
          </a:prstGeom>
          <a:solidFill>
            <a:srgbClr val="00B0F0"/>
          </a:solidFill>
          <a:scene3d>
            <a:camera prst="orthographicFront"/>
            <a:lightRig rig="threePt" dir="t"/>
          </a:scene3d>
          <a:sp3d>
            <a:bevelT prst="angle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277279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3514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7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8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9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1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22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" fill="hold">
                      <p:stCondLst>
                        <p:cond delay="0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>
                      <p:stCondLst>
                        <p:cond delay="0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63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4" fill="hold">
                      <p:stCondLst>
                        <p:cond delay="0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seq concurrent="1" nextAc="seek">
              <p:cTn id="68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9" fill="hold">
                      <p:stCondLst>
                        <p:cond delay="0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9403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911" y="150125"/>
            <a:ext cx="5977810" cy="603117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9378" y="1064526"/>
            <a:ext cx="1450876" cy="96748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3925" y="683752"/>
            <a:ext cx="1431651" cy="143165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331" b="16401"/>
          <a:stretch/>
        </p:blipFill>
        <p:spPr>
          <a:xfrm>
            <a:off x="968143" y="2620036"/>
            <a:ext cx="1414598" cy="14054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7797" y="2367284"/>
            <a:ext cx="1658203" cy="1658203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0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1785" y="5106568"/>
            <a:ext cx="1243635" cy="864326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7877" y="4636627"/>
            <a:ext cx="1343365" cy="1343365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3721" y="626858"/>
            <a:ext cx="1545437" cy="1545437"/>
          </a:xfrm>
          <a:prstGeom prst="rect">
            <a:avLst/>
          </a:prstGeom>
        </p:spPr>
      </p:pic>
      <p:sp>
        <p:nvSpPr>
          <p:cNvPr id="18" name="Выноска-облако 17"/>
          <p:cNvSpPr/>
          <p:nvPr/>
        </p:nvSpPr>
        <p:spPr>
          <a:xfrm>
            <a:off x="8743692" y="208415"/>
            <a:ext cx="2660630" cy="1823595"/>
          </a:xfrm>
          <a:prstGeom prst="cloudCallout">
            <a:avLst>
              <a:gd name="adj1" fmla="val -73287"/>
              <a:gd name="adj2" fmla="val 38537"/>
            </a:avLst>
          </a:prstGeom>
          <a:gradFill>
            <a:gsLst>
              <a:gs pos="0">
                <a:schemeClr val="accent4">
                  <a:lumMod val="20000"/>
                  <a:lumOff val="80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accent5">
                    <a:lumMod val="75000"/>
                  </a:schemeClr>
                </a:solidFill>
              </a:rPr>
              <a:t>Ты молодец! Теперь у Насти порядок!</a:t>
            </a:r>
            <a:endParaRPr lang="ru-RU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3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92130" l="0" r="99721">
                        <a14:foregroundMark x1="31755" y1="23056" x2="31755" y2="23056"/>
                        <a14:foregroundMark x1="46936" y1="26204" x2="46936" y2="26204"/>
                        <a14:foregroundMark x1="55571" y1="23056" x2="55571" y2="23056"/>
                        <a14:foregroundMark x1="27855" y1="16667" x2="27855" y2="16667"/>
                        <a14:foregroundMark x1="16574" y1="89537" x2="16574" y2="89537"/>
                        <a14:foregroundMark x1="40390" y1="89815" x2="40390" y2="8981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7533" y="2115403"/>
            <a:ext cx="3152949" cy="4742597"/>
          </a:xfrm>
          <a:prstGeom prst="rect">
            <a:avLst/>
          </a:prstGeom>
        </p:spPr>
      </p:pic>
      <p:pic>
        <p:nvPicPr>
          <p:cNvPr id="23" name="Записанный звук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8069158" y="1497174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3167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Click="0">
        <p:split orient="vert"/>
      </p:transition>
    </mc:Choice>
    <mc:Fallback>
      <p:transition spd="slow" advClick="0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504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3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</TotalTime>
  <Words>16</Words>
  <Application>Microsoft Office PowerPoint</Application>
  <PresentationFormat>Широкоэкранный</PresentationFormat>
  <Paragraphs>3</Paragraphs>
  <Slides>3</Slides>
  <Notes>0</Notes>
  <HiddenSlides>0</HiddenSlides>
  <MMClips>2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Admin</dc:creator>
  <cp:lastModifiedBy>Admin</cp:lastModifiedBy>
  <cp:revision>14</cp:revision>
  <dcterms:created xsi:type="dcterms:W3CDTF">2022-02-24T16:11:03Z</dcterms:created>
  <dcterms:modified xsi:type="dcterms:W3CDTF">2022-02-26T17:47:49Z</dcterms:modified>
</cp:coreProperties>
</file>